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60" r:id="rId7"/>
    <p:sldId id="267" r:id="rId8"/>
    <p:sldId id="259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5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FBBEE-9D95-4574-B065-97292D6615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09DC-4647-433F-8B61-8989C938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55675"/>
            <a:ext cx="3238500" cy="494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3716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Welcome to Our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6096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 Cover</a:t>
            </a:r>
          </a:p>
        </p:txBody>
      </p:sp>
    </p:spTree>
    <p:extLst>
      <p:ext uri="{BB962C8B-B14F-4D97-AF65-F5344CB8AC3E}">
        <p14:creationId xmlns:p14="http://schemas.microsoft.com/office/powerpoint/2010/main" val="30347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914400"/>
            <a:ext cx="32131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927100"/>
            <a:ext cx="3162300" cy="494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4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2500"/>
            <a:ext cx="32131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958850"/>
            <a:ext cx="3213100" cy="494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3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0915"/>
            <a:ext cx="3200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4478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</a:t>
            </a:r>
          </a:p>
          <a:p>
            <a:pPr algn="ctr"/>
            <a:r>
              <a:rPr lang="en-US" sz="7200" dirty="0"/>
              <a:t>You for </a:t>
            </a:r>
          </a:p>
          <a:p>
            <a:pPr algn="ctr"/>
            <a:r>
              <a:rPr lang="en-US" sz="7200" dirty="0"/>
              <a:t>Joining</a:t>
            </a:r>
          </a:p>
        </p:txBody>
      </p:sp>
    </p:spTree>
    <p:extLst>
      <p:ext uri="{BB962C8B-B14F-4D97-AF65-F5344CB8AC3E}">
        <p14:creationId xmlns:p14="http://schemas.microsoft.com/office/powerpoint/2010/main" val="343359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68" y="952500"/>
            <a:ext cx="32131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"/>
          <a:stretch/>
        </p:blipFill>
        <p:spPr bwMode="auto">
          <a:xfrm>
            <a:off x="4470959" y="952500"/>
            <a:ext cx="3225241" cy="494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5668" y="609600"/>
            <a:ext cx="322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Inside front cover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0959" y="609600"/>
            <a:ext cx="322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192294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143000"/>
            <a:ext cx="321945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150620"/>
            <a:ext cx="3206750" cy="493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6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066800"/>
            <a:ext cx="3219450" cy="494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066800"/>
            <a:ext cx="3187700" cy="495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4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2500"/>
            <a:ext cx="319405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946150"/>
            <a:ext cx="3213100" cy="495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74975" y="1143000"/>
            <a:ext cx="3194050" cy="494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5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26C958-3921-4402-A38D-E3A2D0858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74975" y="955675"/>
            <a:ext cx="3194050" cy="494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3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58850"/>
            <a:ext cx="3219450" cy="494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952500"/>
            <a:ext cx="318135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5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2980"/>
            <a:ext cx="323215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992242"/>
            <a:ext cx="3244850" cy="4934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4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</dc:creator>
  <cp:lastModifiedBy>Kimberly</cp:lastModifiedBy>
  <cp:revision>11</cp:revision>
  <dcterms:created xsi:type="dcterms:W3CDTF">2020-04-27T14:49:38Z</dcterms:created>
  <dcterms:modified xsi:type="dcterms:W3CDTF">2020-05-02T16:27:33Z</dcterms:modified>
</cp:coreProperties>
</file>